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77"/>
      <p:regular r:id="rId21"/>
      <p:bold r:id="rId22"/>
    </p:embeddedFont>
    <p:embeddedFont>
      <p:font typeface="Lexend Light" pitchFamily="2" charset="77"/>
      <p:regular r:id="rId23"/>
      <p:bold r:id="rId24"/>
    </p:embeddedFont>
    <p:embeddedFont>
      <p:font typeface="Lexend Medium" pitchFamily="2" charset="77"/>
      <p:regular r:id="rId25"/>
      <p:bold r:id="rId26"/>
    </p:embeddedFont>
    <p:embeddedFont>
      <p:font typeface="Lobster" pitchFamily="2" charset="77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/>
    <p:restoredTop sz="94699"/>
  </p:normalViewPr>
  <p:slideViewPr>
    <p:cSldViewPr snapToGrid="0">
      <p:cViewPr varScale="1">
        <p:scale>
          <a:sx n="219" d="100"/>
          <a:sy n="219" d="100"/>
        </p:scale>
        <p:origin x="8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Monetsun/BIS15W2025_group7/tree/main/Shiny%20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latin typeface="Lobster"/>
                <a:ea typeface="Lobster"/>
                <a:cs typeface="Lobster"/>
                <a:sym typeface="Lobster"/>
              </a:rPr>
              <a:t>Sleep Cycles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647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p-value = 0.6812  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❖"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 dirty="0" err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cor</a:t>
            </a: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0.005812037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 correlation.</a:t>
            </a:r>
            <a:endParaRPr sz="14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vs. Sleep Quality</a:t>
            </a:r>
            <a:endParaRPr/>
          </a:p>
        </p:txBody>
      </p:sp>
      <p:pic>
        <p:nvPicPr>
          <p:cNvPr id="2081" name="Google Shape;20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50" y="1518549"/>
            <a:ext cx="4976448" cy="307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Perspectives</a:t>
            </a:r>
            <a:endParaRPr/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Yitong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Caffeine Intake </a:t>
            </a:r>
            <a:endParaRPr/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758B25-E435-629C-043E-0FE4A3598FF8}"/>
              </a:ext>
            </a:extLst>
          </p:cNvPr>
          <p:cNvSpPr txBox="1"/>
          <p:nvPr/>
        </p:nvSpPr>
        <p:spPr>
          <a:xfrm>
            <a:off x="633861" y="1229824"/>
            <a:ext cx="350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Caffeine / sleep start time: -0.003353004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D4B0A-0776-5C91-BF93-42160E31F35F}"/>
              </a:ext>
            </a:extLst>
          </p:cNvPr>
          <p:cNvSpPr txBox="1"/>
          <p:nvPr/>
        </p:nvSpPr>
        <p:spPr>
          <a:xfrm>
            <a:off x="5299167" y="1218547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Caffeine/sleep quality: 0.0006685539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 Time Before Bed</a:t>
            </a:r>
            <a:endParaRPr dirty="0"/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Lu Liang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5A89E-A774-F19D-D302-DB55675F570E}"/>
              </a:ext>
            </a:extLst>
          </p:cNvPr>
          <p:cNvSpPr txBox="1"/>
          <p:nvPr/>
        </p:nvSpPr>
        <p:spPr>
          <a:xfrm>
            <a:off x="547373" y="1075535"/>
            <a:ext cx="384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time/ sleep start time: 0.005332368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58D8A-307F-F541-32DA-38EEE69DFD30}"/>
              </a:ext>
            </a:extLst>
          </p:cNvPr>
          <p:cNvSpPr txBox="1"/>
          <p:nvPr/>
        </p:nvSpPr>
        <p:spPr>
          <a:xfrm>
            <a:off x="4903633" y="1083411"/>
            <a:ext cx="384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time/ sleep quality: 0.002061734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798800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</a:t>
            </a:r>
            <a:endParaRPr/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00" y="1318175"/>
            <a:ext cx="7465349" cy="31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59"/>
          <p:cNvSpPr txBox="1"/>
          <p:nvPr/>
        </p:nvSpPr>
        <p:spPr>
          <a:xfrm>
            <a:off x="798800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https://github.com/Monetsun/BIS15W2025_group7/tree/main/Shiny%20App</a:t>
            </a:r>
            <a:r>
              <a:rPr lang="en" sz="1100"/>
              <a:t> </a:t>
            </a:r>
            <a:endParaRPr/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863725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6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31375" y="1086025"/>
            <a:ext cx="9206752" cy="31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1" name="Google Shape;1921;p46"/>
          <p:cNvGrpSpPr/>
          <p:nvPr/>
        </p:nvGrpSpPr>
        <p:grpSpPr>
          <a:xfrm>
            <a:off x="7509125" y="1921038"/>
            <a:ext cx="1258500" cy="902350"/>
            <a:chOff x="6575700" y="2242475"/>
            <a:chExt cx="1258500" cy="902350"/>
          </a:xfrm>
        </p:grpSpPr>
        <p:sp>
          <p:nvSpPr>
            <p:cNvPr id="1922" name="Google Shape;1922;p46"/>
            <p:cNvSpPr/>
            <p:nvPr/>
          </p:nvSpPr>
          <p:spPr>
            <a:xfrm>
              <a:off x="65967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65757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4" name="Google Shape;1924;p46"/>
            <p:cNvCxnSpPr/>
            <p:nvPr/>
          </p:nvCxnSpPr>
          <p:spPr>
            <a:xfrm>
              <a:off x="65765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25" name="Google Shape;1925;p46"/>
          <p:cNvSpPr txBox="1"/>
          <p:nvPr/>
        </p:nvSpPr>
        <p:spPr>
          <a:xfrm>
            <a:off x="3763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6" name="Google Shape;1926;p46"/>
          <p:cNvSpPr txBox="1"/>
          <p:nvPr/>
        </p:nvSpPr>
        <p:spPr>
          <a:xfrm>
            <a:off x="2753850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Methods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7" name="Google Shape;1927;p46"/>
          <p:cNvSpPr txBox="1"/>
          <p:nvPr/>
        </p:nvSpPr>
        <p:spPr>
          <a:xfrm>
            <a:off x="512917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Visuals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8" name="Google Shape;1928;p46"/>
          <p:cNvSpPr txBox="1"/>
          <p:nvPr/>
        </p:nvSpPr>
        <p:spPr>
          <a:xfrm>
            <a:off x="7509125" y="2853163"/>
            <a:ext cx="12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Conclusions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29" name="Google Shape;1929;p46"/>
          <p:cNvGrpSpPr/>
          <p:nvPr/>
        </p:nvGrpSpPr>
        <p:grpSpPr>
          <a:xfrm>
            <a:off x="376375" y="1921038"/>
            <a:ext cx="1258500" cy="902350"/>
            <a:chOff x="1209150" y="2242475"/>
            <a:chExt cx="1258500" cy="902350"/>
          </a:xfrm>
        </p:grpSpPr>
        <p:sp>
          <p:nvSpPr>
            <p:cNvPr id="1930" name="Google Shape;1930;p46"/>
            <p:cNvSpPr/>
            <p:nvPr/>
          </p:nvSpPr>
          <p:spPr>
            <a:xfrm>
              <a:off x="12302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12091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2" name="Google Shape;1932;p46"/>
            <p:cNvCxnSpPr/>
            <p:nvPr/>
          </p:nvCxnSpPr>
          <p:spPr>
            <a:xfrm>
              <a:off x="12099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3" name="Google Shape;1933;p46"/>
          <p:cNvGrpSpPr/>
          <p:nvPr/>
        </p:nvGrpSpPr>
        <p:grpSpPr>
          <a:xfrm>
            <a:off x="2753958" y="1921038"/>
            <a:ext cx="1258500" cy="902350"/>
            <a:chOff x="2998000" y="2242475"/>
            <a:chExt cx="1258500" cy="902350"/>
          </a:xfrm>
        </p:grpSpPr>
        <p:sp>
          <p:nvSpPr>
            <p:cNvPr id="1934" name="Google Shape;1934;p46"/>
            <p:cNvSpPr/>
            <p:nvPr/>
          </p:nvSpPr>
          <p:spPr>
            <a:xfrm>
              <a:off x="301905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299800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6" name="Google Shape;1936;p46"/>
            <p:cNvCxnSpPr/>
            <p:nvPr/>
          </p:nvCxnSpPr>
          <p:spPr>
            <a:xfrm>
              <a:off x="299884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grpSp>
        <p:nvGrpSpPr>
          <p:cNvPr id="1937" name="Google Shape;1937;p46"/>
          <p:cNvGrpSpPr/>
          <p:nvPr/>
        </p:nvGrpSpPr>
        <p:grpSpPr>
          <a:xfrm>
            <a:off x="5131542" y="1921038"/>
            <a:ext cx="1258500" cy="902350"/>
            <a:chOff x="4786850" y="2242475"/>
            <a:chExt cx="1258500" cy="902350"/>
          </a:xfrm>
        </p:grpSpPr>
        <p:sp>
          <p:nvSpPr>
            <p:cNvPr id="1938" name="Google Shape;1938;p46"/>
            <p:cNvSpPr/>
            <p:nvPr/>
          </p:nvSpPr>
          <p:spPr>
            <a:xfrm>
              <a:off x="4807900" y="2242475"/>
              <a:ext cx="411300" cy="81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4786850" y="2318025"/>
              <a:ext cx="1258500" cy="826800"/>
            </a:xfrm>
            <a:prstGeom prst="roundRect">
              <a:avLst>
                <a:gd name="adj" fmla="val 526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0" name="Google Shape;1940;p46"/>
            <p:cNvCxnSpPr/>
            <p:nvPr/>
          </p:nvCxnSpPr>
          <p:spPr>
            <a:xfrm>
              <a:off x="4787690" y="3091250"/>
              <a:ext cx="125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90000"/>
                </a:srgbClr>
              </a:outerShdw>
            </a:effectLst>
          </p:spPr>
        </p:cxnSp>
      </p:grpSp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 b="1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" sz="1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study examines how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Sleep is …</a:t>
            </a:r>
            <a:endParaRPr/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>
            <a:alphaModFix/>
          </a:blip>
          <a:srcRect l="5576" r="10312"/>
          <a:stretch/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 err="1">
                <a:latin typeface="+mn-lt"/>
                <a:ea typeface="Comic Sans MS"/>
                <a:cs typeface="Comic Sans MS"/>
                <a:sym typeface="Comic Sans MS"/>
              </a:rPr>
              <a:t>ggplot</a:t>
            </a: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：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scatter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  <a:ea typeface="Comic Sans MS"/>
                <a:cs typeface="Comic Sans MS"/>
                <a:sym typeface="Comic Sans MS"/>
              </a:rPr>
              <a:t>   boxplot</a:t>
            </a:r>
            <a:endParaRPr sz="18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/>
              <a:buChar char="●"/>
            </a:pPr>
            <a:r>
              <a:rPr lang="en" sz="2100" dirty="0">
                <a:latin typeface="+mn-lt"/>
                <a:ea typeface="Comic Sans MS"/>
                <a:cs typeface="Comic Sans MS"/>
                <a:sym typeface="Comic Sans MS"/>
              </a:rPr>
              <a:t>shiny app</a:t>
            </a:r>
            <a:endParaRPr sz="2100" dirty="0">
              <a:latin typeface="+mn-lt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Our  </a:t>
            </a:r>
            <a:r>
              <a:rPr lang="en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3" y="1541760"/>
            <a:ext cx="3157500" cy="321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5000 entries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15 variables</a:t>
            </a:r>
            <a:endParaRPr sz="18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n-lt"/>
              </a:rPr>
              <a:t># Tracks sleep habits and their impact on productivity, mood, and stress levels. </a:t>
            </a:r>
            <a:endParaRPr sz="18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BIS 15L Group7_Psychology</a:t>
            </a:r>
            <a:endParaRPr/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35" y="1726250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>
            <a:alphaModFix/>
          </a:blip>
          <a:srcRect t="6611"/>
          <a:stretch/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Tianchen Li</a:t>
            </a:r>
            <a:endParaRPr/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>
            <a:alphaModFix/>
          </a:blip>
          <a:srcRect t="7010" b="1102"/>
          <a:stretch/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Stress Level and Lifestyle</a:t>
            </a:r>
            <a:endParaRPr/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b="1"/>
              <a:t>Hanxu Sha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BIS 15L   Group7_Psychology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473</Words>
  <Application>Microsoft Macintosh PowerPoint</Application>
  <PresentationFormat>On-screen Show (16:9)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Lexend</vt:lpstr>
      <vt:lpstr>Lexend Light</vt:lpstr>
      <vt:lpstr>Lobster</vt:lpstr>
      <vt:lpstr>Courier New</vt:lpstr>
      <vt:lpstr>Arial</vt:lpstr>
      <vt:lpstr>Comic Sans MS</vt:lpstr>
      <vt:lpstr>Lexend Medium</vt:lpstr>
      <vt:lpstr>Simple Light</vt:lpstr>
      <vt:lpstr>Get To Know Me</vt:lpstr>
      <vt:lpstr>Sleep Cycles</vt:lpstr>
      <vt:lpstr>PowerPoint Presentation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7</cp:revision>
  <dcterms:modified xsi:type="dcterms:W3CDTF">2025-03-11T20:21:56Z</dcterms:modified>
</cp:coreProperties>
</file>